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76" r:id="rId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unito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1"/>
    <p:restoredTop sz="94637"/>
  </p:normalViewPr>
  <p:slideViewPr>
    <p:cSldViewPr snapToGrid="0">
      <p:cViewPr varScale="1">
        <p:scale>
          <a:sx n="144" d="100"/>
          <a:sy n="144" d="100"/>
        </p:scale>
        <p:origin x="105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5f87a34c5146cd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5f87a34c5146cd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2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600599" y="3215848"/>
            <a:ext cx="1510037" cy="33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 err="1">
                <a:solidFill>
                  <a:schemeClr val="bg2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查詢系統的好處</a:t>
            </a:r>
            <a:endParaRPr sz="1400" b="1" dirty="0">
              <a:solidFill>
                <a:schemeClr val="bg2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77998" y="3563354"/>
            <a:ext cx="3985234" cy="1019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        </a:t>
            </a:r>
            <a:r>
              <a:rPr lang="en-GB" altLang="zh-TW" sz="1000" dirty="0" err="1">
                <a:latin typeface="+mj-lt"/>
                <a:ea typeface="Heiti TC Light" panose="02000000000000000000" pitchFamily="2" charset="-128"/>
              </a:rPr>
              <a:t>對</a:t>
            </a:r>
            <a:r>
              <a:rPr lang="zh-TW" altLang="en-US" sz="1000" dirty="0">
                <a:latin typeface="+mj-lt"/>
                <a:ea typeface="Heiti TC Light" panose="02000000000000000000" pitchFamily="2" charset="-128"/>
              </a:rPr>
              <a:t>於</a:t>
            </a:r>
            <a:r>
              <a:rPr lang="en-GB" altLang="zh-TW" sz="1000" dirty="0" err="1">
                <a:latin typeface="+mj-lt"/>
                <a:ea typeface="Heiti TC Light" panose="02000000000000000000" pitchFamily="2" charset="-128"/>
              </a:rPr>
              <a:t>淡江</a:t>
            </a:r>
            <a:r>
              <a:rPr lang="zh-TW" altLang="en-US" sz="1000" dirty="0">
                <a:latin typeface="+mj-lt"/>
                <a:ea typeface="Heiti TC Light" panose="02000000000000000000" pitchFamily="2" charset="-128"/>
              </a:rPr>
              <a:t>上課通勤的</a:t>
            </a:r>
            <a:r>
              <a:rPr lang="en-GB" altLang="zh-TW" sz="1000" dirty="0" err="1">
                <a:latin typeface="+mj-lt"/>
                <a:ea typeface="Heiti TC Light" panose="02000000000000000000" pitchFamily="2" charset="-128"/>
              </a:rPr>
              <a:t>學生</a:t>
            </a:r>
            <a:r>
              <a:rPr lang="zh-TW" altLang="en-US" sz="1000" dirty="0">
                <a:latin typeface="+mj-lt"/>
                <a:ea typeface="Heiti TC Light" panose="02000000000000000000" pitchFamily="2" charset="-128"/>
              </a:rPr>
              <a:t>提供更便利的捷運查詢系統，</a:t>
            </a:r>
            <a:r>
              <a:rPr lang="en-GB" sz="1000" dirty="0" err="1">
                <a:latin typeface="+mj-lt"/>
                <a:ea typeface="Heiti TC Light" panose="02000000000000000000" pitchFamily="2" charset="-128"/>
              </a:rPr>
              <a:t>不需使用網路查看複雜的捷運網路圖就能夠方便查詢所需要的資訊，只要</a:t>
            </a:r>
            <a:r>
              <a:rPr lang="zh-TW" altLang="en-US" sz="1000" dirty="0">
                <a:latin typeface="+mj-lt"/>
                <a:ea typeface="Heiti TC Light" panose="02000000000000000000" pitchFamily="2" charset="-128"/>
              </a:rPr>
              <a:t>輸入起點與終點就能獲得搭乘的建議路線以及時間價錢等乘車資訊。</a:t>
            </a:r>
          </a:p>
        </p:txBody>
      </p:sp>
      <p:sp>
        <p:nvSpPr>
          <p:cNvPr id="5" name="Google Shape;128;p13">
            <a:extLst>
              <a:ext uri="{FF2B5EF4-FFF2-40B4-BE49-F238E27FC236}">
                <a16:creationId xmlns:a16="http://schemas.microsoft.com/office/drawing/2014/main" id="{8FA5DB48-BD02-E94D-B058-217FFD0D0D94}"/>
              </a:ext>
            </a:extLst>
          </p:cNvPr>
          <p:cNvSpPr txBox="1">
            <a:spLocks/>
          </p:cNvSpPr>
          <p:nvPr/>
        </p:nvSpPr>
        <p:spPr>
          <a:xfrm>
            <a:off x="393155" y="507003"/>
            <a:ext cx="2525409" cy="39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zh-TW" altLang="en-US" sz="2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捷運路線查詢系統</a:t>
            </a:r>
          </a:p>
        </p:txBody>
      </p:sp>
      <p:sp>
        <p:nvSpPr>
          <p:cNvPr id="6" name="Google Shape;134;p14">
            <a:extLst>
              <a:ext uri="{FF2B5EF4-FFF2-40B4-BE49-F238E27FC236}">
                <a16:creationId xmlns:a16="http://schemas.microsoft.com/office/drawing/2014/main" id="{D27E0932-836D-B846-8842-E7F2F0346D33}"/>
              </a:ext>
            </a:extLst>
          </p:cNvPr>
          <p:cNvSpPr txBox="1">
            <a:spLocks/>
          </p:cNvSpPr>
          <p:nvPr/>
        </p:nvSpPr>
        <p:spPr>
          <a:xfrm>
            <a:off x="693237" y="941704"/>
            <a:ext cx="1104248" cy="4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zh-TW" altLang="en-US" sz="1400" dirty="0">
                <a:solidFill>
                  <a:schemeClr val="bg2"/>
                </a:solidFill>
                <a:latin typeface="Heiti TC Medium" pitchFamily="2" charset="-128"/>
                <a:ea typeface="Heiti TC Medium" pitchFamily="2" charset="-128"/>
              </a:rPr>
              <a:t>系統功能</a:t>
            </a:r>
          </a:p>
        </p:txBody>
      </p:sp>
      <p:sp>
        <p:nvSpPr>
          <p:cNvPr id="7" name="Google Shape;135;p14">
            <a:extLst>
              <a:ext uri="{FF2B5EF4-FFF2-40B4-BE49-F238E27FC236}">
                <a16:creationId xmlns:a16="http://schemas.microsoft.com/office/drawing/2014/main" id="{97AD73ED-801D-2647-A14E-F59FB5E7A564}"/>
              </a:ext>
            </a:extLst>
          </p:cNvPr>
          <p:cNvSpPr txBox="1">
            <a:spLocks/>
          </p:cNvSpPr>
          <p:nvPr/>
        </p:nvSpPr>
        <p:spPr>
          <a:xfrm>
            <a:off x="167797" y="1084110"/>
            <a:ext cx="4695435" cy="211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304958">
              <a:lnSpc>
                <a:spcPct val="150000"/>
              </a:lnSpc>
              <a:spcBef>
                <a:spcPts val="1200"/>
              </a:spcBef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價錢查詢</a:t>
            </a:r>
          </a:p>
          <a:p>
            <a:pPr marL="1371600" lvl="1" indent="-293211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按照不同年齡</a:t>
            </a:r>
            <a:r>
              <a:rPr lang="en-US" altLang="zh-TW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/</a:t>
            </a: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階段查詢起點到終點所需要的金額</a:t>
            </a:r>
          </a:p>
          <a:p>
            <a:pPr marL="914400" indent="-304958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路線建議</a:t>
            </a:r>
          </a:p>
          <a:p>
            <a:pPr marL="1371600" lvl="1" indent="-293211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以所需時間進行排序，將不同乘搭方式的結果表示出來</a:t>
            </a:r>
          </a:p>
          <a:p>
            <a:pPr marL="1371600" lvl="1" indent="-293211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可提供最短路線，或是需時最短，又或是轉乘次數最少</a:t>
            </a:r>
          </a:p>
          <a:p>
            <a:pPr marL="914400" indent="-304958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預估時間</a:t>
            </a:r>
          </a:p>
          <a:p>
            <a:pPr marL="1371600" lvl="1" indent="-293211">
              <a:lnSpc>
                <a:spcPct val="150000"/>
              </a:lnSpc>
              <a:buSzPct val="100000"/>
              <a:buFont typeface="Calibri"/>
              <a:buChar char="-"/>
            </a:pP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在不同的路線建議中，顯示預計所需的最少時間</a:t>
            </a:r>
            <a:r>
              <a:rPr lang="en-US" altLang="zh-TW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lang="zh-TW" altLang="en-US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不包含待車時間以及轉乘等待時間</a:t>
            </a:r>
            <a:r>
              <a:rPr lang="en-US" altLang="zh-TW" sz="1000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lang="zh-TW" altLang="en-US" sz="1000" dirty="0"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6FF733-2372-7B4E-AA6C-A74E2499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89" y="507003"/>
            <a:ext cx="2568474" cy="1740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01DA6B-E7CC-9A41-BEFE-6B41F00E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17" y="2505011"/>
            <a:ext cx="3657600" cy="19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4770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120</Words>
  <Application>Microsoft Macintosh PowerPoint</Application>
  <PresentationFormat>如螢幕大小 (16:9)</PresentationFormat>
  <Paragraphs>11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8" baseType="lpstr">
      <vt:lpstr>Calibri</vt:lpstr>
      <vt:lpstr>Heiti TC Medium</vt:lpstr>
      <vt:lpstr>Nunito</vt:lpstr>
      <vt:lpstr>Arial</vt:lpstr>
      <vt:lpstr>Heiti TC Light</vt:lpstr>
      <vt:lpstr>Heiti TC Light</vt:lpstr>
      <vt:lpstr>Shift</vt:lpstr>
      <vt:lpstr>查詢系統的好處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進階C語言應用</dc:title>
  <cp:lastModifiedBy>ruoyi552@gmail.com</cp:lastModifiedBy>
  <cp:revision>6</cp:revision>
  <dcterms:modified xsi:type="dcterms:W3CDTF">2022-01-05T02:53:15Z</dcterms:modified>
</cp:coreProperties>
</file>